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16325E-AD23-BFC2-B7AE-581EA199E33E}"/>
              </a:ext>
            </a:extLst>
          </p:cNvPr>
          <p:cNvSpPr/>
          <p:nvPr/>
        </p:nvSpPr>
        <p:spPr>
          <a:xfrm>
            <a:off x="13182600" y="7886700"/>
            <a:ext cx="4495800" cy="1524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C00000"/>
                </a:solidFill>
              </a:rPr>
              <a:t>Jani Revathi</a:t>
            </a:r>
          </a:p>
          <a:p>
            <a:pPr algn="ctr"/>
            <a:r>
              <a:rPr lang="en-IN" sz="2400" dirty="0" err="1">
                <a:solidFill>
                  <a:srgbClr val="C00000"/>
                </a:solidFill>
              </a:rPr>
              <a:t>Mentorness</a:t>
            </a:r>
            <a:endParaRPr lang="en-IN" sz="2400" dirty="0">
              <a:solidFill>
                <a:srgbClr val="C00000"/>
              </a:solidFill>
            </a:endParaRPr>
          </a:p>
          <a:p>
            <a:pPr algn="ctr"/>
            <a:r>
              <a:rPr lang="en-IN" sz="2400" dirty="0">
                <a:solidFill>
                  <a:srgbClr val="C00000"/>
                </a:solidFill>
              </a:rPr>
              <a:t>Data Analyst Internship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6</Words>
  <Application>Microsoft Office PowerPoint</Application>
  <PresentationFormat>Custom</PresentationFormat>
  <Paragraphs>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Cycles of Humans and Animals Presentation</dc:title>
  <dc:creator>Janirevathi1704</dc:creator>
  <cp:keywords>DAGJOPjjUv0,BAGIsgMYO64</cp:keywords>
  <cp:lastModifiedBy>REVATHI JANI</cp:lastModifiedBy>
  <cp:revision>5</cp:revision>
  <dcterms:created xsi:type="dcterms:W3CDTF">2024-07-28T12:48:32Z</dcterms:created>
  <dcterms:modified xsi:type="dcterms:W3CDTF">2024-07-30T16:18:44Z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2024-07-28T00:00:00Z</vt:filetime>
  </property>
  <property fmtid="{D5CDD505-2E9C-101B-9397-08002B2CF9AE}" pid="3" name="Creator">
    <vt:lpwstr>Canva</vt:lpwstr>
  </property>
  <property fmtid="{D5CDD505-2E9C-101B-9397-08002B2CF9AE}" pid="4" name="LastSaved">
    <vt:filetime>2024-07-28T00:00:00Z</vt:filetime>
  </property>
</Properties>
</file>